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embeddedFontLst>
    <p:embeddedFont>
      <p:font typeface="Montserrat SemiBold"/>
      <p:regular r:id="rId16"/>
      <p:bold r:id="rId17"/>
      <p:italic r:id="rId18"/>
      <p:boldItalic r:id="rId19"/>
    </p:embeddedFont>
    <p:embeddedFont>
      <p:font typeface="Montserrat"/>
      <p:regular r:id="rId20"/>
      <p:bold r:id="rId21"/>
      <p:italic r:id="rId22"/>
      <p:boldItalic r:id="rId23"/>
    </p:embeddedFont>
    <p:embeddedFont>
      <p:font typeface="Montserrat Medium"/>
      <p:regular r:id="rId24"/>
      <p:bold r:id="rId25"/>
      <p:italic r:id="rId26"/>
      <p:boldItalic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28" roundtripDataSignature="AMtx7mi3N5caLZw8qxXEpRkurWx4M0xYt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regular.fntdata"/><Relationship Id="rId22" Type="http://schemas.openxmlformats.org/officeDocument/2006/relationships/font" Target="fonts/Montserrat-italic.fntdata"/><Relationship Id="rId21" Type="http://schemas.openxmlformats.org/officeDocument/2006/relationships/font" Target="fonts/Montserrat-bold.fntdata"/><Relationship Id="rId24" Type="http://schemas.openxmlformats.org/officeDocument/2006/relationships/font" Target="fonts/MontserratMedium-regular.fntdata"/><Relationship Id="rId23" Type="http://schemas.openxmlformats.org/officeDocument/2006/relationships/font" Target="fonts/Montserrat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ontserratMedium-italic.fntdata"/><Relationship Id="rId25" Type="http://schemas.openxmlformats.org/officeDocument/2006/relationships/font" Target="fonts/MontserratMedium-bold.fntdata"/><Relationship Id="rId28" Type="http://customschemas.google.com/relationships/presentationmetadata" Target="metadata"/><Relationship Id="rId27" Type="http://schemas.openxmlformats.org/officeDocument/2006/relationships/font" Target="fonts/MontserratMedium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MontserratSemiBold-bold.fntdata"/><Relationship Id="rId16" Type="http://schemas.openxmlformats.org/officeDocument/2006/relationships/font" Target="fonts/MontserratSemiBold-regular.fntdata"/><Relationship Id="rId19" Type="http://schemas.openxmlformats.org/officeDocument/2006/relationships/font" Target="fonts/MontserratSemiBold-boldItalic.fntdata"/><Relationship Id="rId18" Type="http://schemas.openxmlformats.org/officeDocument/2006/relationships/font" Target="fonts/MontserratSemiBold-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8" name="Google Shape;88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3" name="Google Shape;163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6" name="Google Shape;96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3" name="Google Shape;103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9" name="Google Shape;109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6" name="Google Shape;116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7" name="Google Shape;127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3" name="Google Shape;133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1" name="Google Shape;151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6" name="Google Shape;156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46262" y="-26025"/>
            <a:ext cx="9236526" cy="519555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1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" name="Google Shape;12;p1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3" name="Google Shape;13;p12"/>
          <p:cNvSpPr txBox="1"/>
          <p:nvPr>
            <p:ph idx="12" type="sldNum"/>
          </p:nvPr>
        </p:nvSpPr>
        <p:spPr>
          <a:xfrm>
            <a:off x="7548637" y="4663225"/>
            <a:ext cx="1472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  <p:sp>
        <p:nvSpPr>
          <p:cNvPr id="14" name="Google Shape;14;p12"/>
          <p:cNvSpPr txBox="1"/>
          <p:nvPr/>
        </p:nvSpPr>
        <p:spPr>
          <a:xfrm>
            <a:off x="3421513" y="4837000"/>
            <a:ext cx="230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bg" sz="1400" u="none" cap="none" strike="noStrike">
                <a:solidFill>
                  <a:srgbClr val="42D9C8"/>
                </a:solidFill>
                <a:latin typeface="Montserrat"/>
                <a:ea typeface="Montserrat"/>
                <a:cs typeface="Montserrat"/>
                <a:sym typeface="Montserrat"/>
              </a:rPr>
              <a:t>HackTUES 9</a:t>
            </a:r>
            <a:endParaRPr b="0" i="0" sz="1400" u="none" cap="none" strike="noStrike">
              <a:solidFill>
                <a:srgbClr val="42D9C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5400000">
            <a:off x="1967863" y="-2019912"/>
            <a:ext cx="5174725" cy="9193748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2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Font typeface="Montserrat SemiBold"/>
              <a:buNone/>
              <a:defRPr sz="1200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79" name="Google Shape;79;p2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302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○"/>
              <a:defRPr sz="1600">
                <a:solidFill>
                  <a:srgbClr val="42D9C8"/>
                </a:solidFill>
              </a:defRPr>
            </a:lvl2pPr>
            <a:lvl3pPr indent="-3302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■"/>
              <a:defRPr sz="1600">
                <a:solidFill>
                  <a:srgbClr val="42D9C8"/>
                </a:solidFill>
              </a:defRPr>
            </a:lvl3pPr>
            <a:lvl4pPr indent="-3302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●"/>
              <a:defRPr sz="1600">
                <a:solidFill>
                  <a:srgbClr val="42D9C8"/>
                </a:solidFill>
              </a:defRPr>
            </a:lvl4pPr>
            <a:lvl5pPr indent="-3302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○"/>
              <a:defRPr sz="1600">
                <a:solidFill>
                  <a:srgbClr val="42D9C8"/>
                </a:solidFill>
              </a:defRPr>
            </a:lvl5pPr>
            <a:lvl6pPr indent="-3302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■"/>
              <a:defRPr sz="1600">
                <a:solidFill>
                  <a:srgbClr val="42D9C8"/>
                </a:solidFill>
              </a:defRPr>
            </a:lvl6pPr>
            <a:lvl7pPr indent="-3302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●"/>
              <a:defRPr sz="1600">
                <a:solidFill>
                  <a:srgbClr val="42D9C8"/>
                </a:solidFill>
              </a:defRPr>
            </a:lvl7pPr>
            <a:lvl8pPr indent="-3302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○"/>
              <a:defRPr sz="1600">
                <a:solidFill>
                  <a:srgbClr val="42D9C8"/>
                </a:solidFill>
              </a:defRPr>
            </a:lvl8pPr>
            <a:lvl9pPr indent="-3302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■"/>
              <a:defRPr sz="1600">
                <a:solidFill>
                  <a:srgbClr val="42D9C8"/>
                </a:solidFill>
              </a:defRPr>
            </a:lvl9pPr>
          </a:lstStyle>
          <a:p/>
        </p:txBody>
      </p:sp>
      <p:sp>
        <p:nvSpPr>
          <p:cNvPr id="80" name="Google Shape;80;p21"/>
          <p:cNvSpPr txBox="1"/>
          <p:nvPr>
            <p:ph idx="12" type="sldNum"/>
          </p:nvPr>
        </p:nvSpPr>
        <p:spPr>
          <a:xfrm>
            <a:off x="7548637" y="4663225"/>
            <a:ext cx="1472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  <p:sp>
        <p:nvSpPr>
          <p:cNvPr id="81" name="Google Shape;81;p21"/>
          <p:cNvSpPr txBox="1"/>
          <p:nvPr/>
        </p:nvSpPr>
        <p:spPr>
          <a:xfrm>
            <a:off x="0" y="4743300"/>
            <a:ext cx="230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bg" sz="1400" u="none" cap="none" strike="noStrike">
                <a:solidFill>
                  <a:srgbClr val="42D9C8"/>
                </a:solidFill>
                <a:latin typeface="Montserrat"/>
                <a:ea typeface="Montserrat"/>
                <a:cs typeface="Montserrat"/>
                <a:sym typeface="Montserrat"/>
              </a:rPr>
              <a:t>HackTUES 9</a:t>
            </a:r>
            <a:endParaRPr b="0" i="0" sz="1400" u="none" cap="none" strike="noStrike">
              <a:solidFill>
                <a:srgbClr val="42D9C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46262" y="-26025"/>
            <a:ext cx="9236526" cy="519555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22"/>
          <p:cNvSpPr txBox="1"/>
          <p:nvPr>
            <p:ph idx="12" type="sldNum"/>
          </p:nvPr>
        </p:nvSpPr>
        <p:spPr>
          <a:xfrm>
            <a:off x="7548637" y="4663225"/>
            <a:ext cx="1472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  <p:sp>
        <p:nvSpPr>
          <p:cNvPr id="85" name="Google Shape;85;p22"/>
          <p:cNvSpPr txBox="1"/>
          <p:nvPr/>
        </p:nvSpPr>
        <p:spPr>
          <a:xfrm>
            <a:off x="0" y="4743300"/>
            <a:ext cx="230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bg" sz="1400" u="none" cap="none" strike="noStrike">
                <a:solidFill>
                  <a:srgbClr val="42D9C8"/>
                </a:solidFill>
                <a:latin typeface="Montserrat"/>
                <a:ea typeface="Montserrat"/>
                <a:cs typeface="Montserrat"/>
                <a:sym typeface="Montserrat"/>
              </a:rPr>
              <a:t>HackTUES 9</a:t>
            </a:r>
            <a:endParaRPr b="0" i="0" sz="1400" u="none" cap="none" strike="noStrike">
              <a:solidFill>
                <a:srgbClr val="42D9C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37025" y="-20825"/>
            <a:ext cx="9218048" cy="5185151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13"/>
          <p:cNvSpPr/>
          <p:nvPr/>
        </p:nvSpPr>
        <p:spPr>
          <a:xfrm>
            <a:off x="-41650" y="-31225"/>
            <a:ext cx="4497900" cy="5185200"/>
          </a:xfrm>
          <a:prstGeom prst="rect">
            <a:avLst/>
          </a:prstGeom>
          <a:solidFill>
            <a:srgbClr val="000000">
              <a:alpha val="19607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8;p13"/>
          <p:cNvSpPr/>
          <p:nvPr/>
        </p:nvSpPr>
        <p:spPr>
          <a:xfrm>
            <a:off x="4456250" y="-20850"/>
            <a:ext cx="4724700" cy="5185200"/>
          </a:xfrm>
          <a:prstGeom prst="rtTriangle">
            <a:avLst/>
          </a:prstGeom>
          <a:solidFill>
            <a:srgbClr val="000000">
              <a:alpha val="19607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13"/>
          <p:cNvSpPr txBox="1"/>
          <p:nvPr>
            <p:ph idx="12" type="sldNum"/>
          </p:nvPr>
        </p:nvSpPr>
        <p:spPr>
          <a:xfrm>
            <a:off x="7548637" y="4663225"/>
            <a:ext cx="1472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  <p:sp>
        <p:nvSpPr>
          <p:cNvPr id="20" name="Google Shape;20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" name="Google Shape;21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302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○"/>
              <a:defRPr sz="1600">
                <a:solidFill>
                  <a:srgbClr val="42D9C8"/>
                </a:solidFill>
              </a:defRPr>
            </a:lvl2pPr>
            <a:lvl3pPr indent="-3302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■"/>
              <a:defRPr sz="1600">
                <a:solidFill>
                  <a:srgbClr val="42D9C8"/>
                </a:solidFill>
              </a:defRPr>
            </a:lvl3pPr>
            <a:lvl4pPr indent="-3302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●"/>
              <a:defRPr sz="1600">
                <a:solidFill>
                  <a:srgbClr val="42D9C8"/>
                </a:solidFill>
              </a:defRPr>
            </a:lvl4pPr>
            <a:lvl5pPr indent="-3302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○"/>
              <a:defRPr sz="1600">
                <a:solidFill>
                  <a:srgbClr val="42D9C8"/>
                </a:solidFill>
              </a:defRPr>
            </a:lvl5pPr>
            <a:lvl6pPr indent="-3302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■"/>
              <a:defRPr sz="1600">
                <a:solidFill>
                  <a:srgbClr val="42D9C8"/>
                </a:solidFill>
              </a:defRPr>
            </a:lvl6pPr>
            <a:lvl7pPr indent="-3302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●"/>
              <a:defRPr sz="1600">
                <a:solidFill>
                  <a:srgbClr val="42D9C8"/>
                </a:solidFill>
              </a:defRPr>
            </a:lvl7pPr>
            <a:lvl8pPr indent="-3302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○"/>
              <a:defRPr sz="1600">
                <a:solidFill>
                  <a:srgbClr val="42D9C8"/>
                </a:solidFill>
              </a:defRPr>
            </a:lvl8pPr>
            <a:lvl9pPr indent="-3302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■"/>
              <a:defRPr sz="1600">
                <a:solidFill>
                  <a:srgbClr val="42D9C8"/>
                </a:solidFill>
              </a:defRPr>
            </a:lvl9pPr>
          </a:lstStyle>
          <a:p/>
        </p:txBody>
      </p:sp>
      <p:sp>
        <p:nvSpPr>
          <p:cNvPr id="22" name="Google Shape;22;p13"/>
          <p:cNvSpPr txBox="1"/>
          <p:nvPr/>
        </p:nvSpPr>
        <p:spPr>
          <a:xfrm>
            <a:off x="0" y="4883200"/>
            <a:ext cx="230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bg" sz="1400" u="none" cap="none" strike="noStrike">
                <a:solidFill>
                  <a:srgbClr val="42D9C8"/>
                </a:solidFill>
                <a:latin typeface="Montserrat"/>
                <a:ea typeface="Montserrat"/>
                <a:cs typeface="Montserrat"/>
                <a:sym typeface="Montserrat"/>
              </a:rPr>
              <a:t>HackTUES 9</a:t>
            </a:r>
            <a:endParaRPr b="0" i="0" sz="1400" u="none" cap="none" strike="noStrike">
              <a:solidFill>
                <a:srgbClr val="42D9C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oogle Shape;24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5400000">
            <a:off x="1974998" y="-2033600"/>
            <a:ext cx="5174727" cy="920027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sp>
        <p:nvSpPr>
          <p:cNvPr id="25" name="Google Shape;25;p14"/>
          <p:cNvSpPr txBox="1"/>
          <p:nvPr>
            <p:ph type="title"/>
          </p:nvPr>
        </p:nvSpPr>
        <p:spPr>
          <a:xfrm>
            <a:off x="311700" y="555600"/>
            <a:ext cx="84342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6" name="Google Shape;26;p14"/>
          <p:cNvSpPr/>
          <p:nvPr/>
        </p:nvSpPr>
        <p:spPr>
          <a:xfrm rot="10800000">
            <a:off x="-30087" y="645550"/>
            <a:ext cx="9204175" cy="4508350"/>
          </a:xfrm>
          <a:prstGeom prst="flowChartOffpageConnector">
            <a:avLst/>
          </a:prstGeom>
          <a:solidFill>
            <a:srgbClr val="000000">
              <a:alpha val="19607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27;p14"/>
          <p:cNvSpPr txBox="1"/>
          <p:nvPr>
            <p:ph idx="12" type="sldNum"/>
          </p:nvPr>
        </p:nvSpPr>
        <p:spPr>
          <a:xfrm>
            <a:off x="7548637" y="4663225"/>
            <a:ext cx="1472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  <p:sp>
        <p:nvSpPr>
          <p:cNvPr id="28" name="Google Shape;28;p14"/>
          <p:cNvSpPr txBox="1"/>
          <p:nvPr/>
        </p:nvSpPr>
        <p:spPr>
          <a:xfrm>
            <a:off x="0" y="4743300"/>
            <a:ext cx="230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bg" sz="1400" u="none" cap="none" strike="noStrike">
                <a:solidFill>
                  <a:srgbClr val="42D9C8"/>
                </a:solidFill>
                <a:latin typeface="Montserrat"/>
                <a:ea typeface="Montserrat"/>
                <a:cs typeface="Montserrat"/>
                <a:sym typeface="Montserrat"/>
              </a:rPr>
              <a:t>HackTUES 9</a:t>
            </a:r>
            <a:endParaRPr b="0" i="0" sz="1400" u="none" cap="none" strike="noStrike">
              <a:solidFill>
                <a:srgbClr val="42D9C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" name="Google Shape;29;p14"/>
          <p:cNvSpPr txBox="1"/>
          <p:nvPr>
            <p:ph idx="1" type="body"/>
          </p:nvPr>
        </p:nvSpPr>
        <p:spPr>
          <a:xfrm>
            <a:off x="311700" y="1389600"/>
            <a:ext cx="85386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800"/>
              <a:buChar char="●"/>
              <a:defRPr>
                <a:solidFill>
                  <a:srgbClr val="42D9C8"/>
                </a:solidFill>
              </a:defRPr>
            </a:lvl1pPr>
            <a:lvl2pPr indent="-3429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800"/>
              <a:buChar char="○"/>
              <a:defRPr sz="1800">
                <a:solidFill>
                  <a:srgbClr val="42D9C8"/>
                </a:solidFill>
              </a:defRPr>
            </a:lvl2pPr>
            <a:lvl3pPr indent="-3429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800"/>
              <a:buChar char="■"/>
              <a:defRPr sz="1800">
                <a:solidFill>
                  <a:srgbClr val="42D9C8"/>
                </a:solidFill>
              </a:defRPr>
            </a:lvl3pPr>
            <a:lvl4pPr indent="-3429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800"/>
              <a:buChar char="●"/>
              <a:defRPr sz="1800">
                <a:solidFill>
                  <a:srgbClr val="42D9C8"/>
                </a:solidFill>
              </a:defRPr>
            </a:lvl4pPr>
            <a:lvl5pPr indent="-3429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800"/>
              <a:buChar char="○"/>
              <a:defRPr sz="1800">
                <a:solidFill>
                  <a:srgbClr val="42D9C8"/>
                </a:solidFill>
              </a:defRPr>
            </a:lvl5pPr>
            <a:lvl6pPr indent="-3429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800"/>
              <a:buChar char="■"/>
              <a:defRPr sz="1800">
                <a:solidFill>
                  <a:srgbClr val="42D9C8"/>
                </a:solidFill>
              </a:defRPr>
            </a:lvl6pPr>
            <a:lvl7pPr indent="-3429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800"/>
              <a:buChar char="●"/>
              <a:defRPr sz="1800">
                <a:solidFill>
                  <a:srgbClr val="42D9C8"/>
                </a:solidFill>
              </a:defRPr>
            </a:lvl7pPr>
            <a:lvl8pPr indent="-3429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800"/>
              <a:buChar char="○"/>
              <a:defRPr sz="1800">
                <a:solidFill>
                  <a:srgbClr val="42D9C8"/>
                </a:solidFill>
              </a:defRPr>
            </a:lvl8pPr>
            <a:lvl9pPr indent="-3429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800"/>
              <a:buChar char="■"/>
              <a:defRPr sz="1800">
                <a:solidFill>
                  <a:srgbClr val="42D9C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46263" y="-26025"/>
            <a:ext cx="9236526" cy="5195548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3" name="Google Shape;33;p15"/>
          <p:cNvSpPr txBox="1"/>
          <p:nvPr>
            <p:ph idx="12" type="sldNum"/>
          </p:nvPr>
        </p:nvSpPr>
        <p:spPr>
          <a:xfrm>
            <a:off x="7548637" y="4663225"/>
            <a:ext cx="1472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  <p:sp>
        <p:nvSpPr>
          <p:cNvPr id="34" name="Google Shape;34;p15"/>
          <p:cNvSpPr txBox="1"/>
          <p:nvPr/>
        </p:nvSpPr>
        <p:spPr>
          <a:xfrm>
            <a:off x="3421513" y="4837000"/>
            <a:ext cx="230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bg" sz="1400" u="none" cap="none" strike="noStrike">
                <a:solidFill>
                  <a:srgbClr val="42D9C8"/>
                </a:solidFill>
                <a:latin typeface="Montserrat"/>
                <a:ea typeface="Montserrat"/>
                <a:cs typeface="Montserrat"/>
                <a:sym typeface="Montserrat"/>
              </a:rPr>
              <a:t>HackTUES 9</a:t>
            </a:r>
            <a:endParaRPr b="0" i="0" sz="1400" u="none" cap="none" strike="noStrike">
              <a:solidFill>
                <a:srgbClr val="42D9C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" name="Google Shape;35;p15"/>
          <p:cNvSpPr txBox="1"/>
          <p:nvPr>
            <p:ph idx="1" type="body"/>
          </p:nvPr>
        </p:nvSpPr>
        <p:spPr>
          <a:xfrm>
            <a:off x="311700" y="1389600"/>
            <a:ext cx="85386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800"/>
              <a:buChar char="●"/>
              <a:defRPr>
                <a:solidFill>
                  <a:srgbClr val="42D9C8"/>
                </a:solidFill>
              </a:defRPr>
            </a:lvl1pPr>
            <a:lvl2pPr indent="-3429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800"/>
              <a:buChar char="○"/>
              <a:defRPr sz="1800">
                <a:solidFill>
                  <a:srgbClr val="42D9C8"/>
                </a:solidFill>
              </a:defRPr>
            </a:lvl2pPr>
            <a:lvl3pPr indent="-3429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800"/>
              <a:buChar char="■"/>
              <a:defRPr sz="1800">
                <a:solidFill>
                  <a:srgbClr val="42D9C8"/>
                </a:solidFill>
              </a:defRPr>
            </a:lvl3pPr>
            <a:lvl4pPr indent="-3429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800"/>
              <a:buChar char="●"/>
              <a:defRPr sz="1800">
                <a:solidFill>
                  <a:srgbClr val="42D9C8"/>
                </a:solidFill>
              </a:defRPr>
            </a:lvl4pPr>
            <a:lvl5pPr indent="-3429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800"/>
              <a:buChar char="○"/>
              <a:defRPr sz="1800">
                <a:solidFill>
                  <a:srgbClr val="42D9C8"/>
                </a:solidFill>
              </a:defRPr>
            </a:lvl5pPr>
            <a:lvl6pPr indent="-3429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800"/>
              <a:buChar char="■"/>
              <a:defRPr sz="1800">
                <a:solidFill>
                  <a:srgbClr val="42D9C8"/>
                </a:solidFill>
              </a:defRPr>
            </a:lvl6pPr>
            <a:lvl7pPr indent="-3429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800"/>
              <a:buChar char="●"/>
              <a:defRPr sz="1800">
                <a:solidFill>
                  <a:srgbClr val="42D9C8"/>
                </a:solidFill>
              </a:defRPr>
            </a:lvl7pPr>
            <a:lvl8pPr indent="-3429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800"/>
              <a:buChar char="○"/>
              <a:defRPr sz="1800">
                <a:solidFill>
                  <a:srgbClr val="42D9C8"/>
                </a:solidFill>
              </a:defRPr>
            </a:lvl8pPr>
            <a:lvl9pPr indent="-3429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800"/>
              <a:buChar char="■"/>
              <a:defRPr sz="1800">
                <a:solidFill>
                  <a:srgbClr val="42D9C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oogle Shape;37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53825" y="-15625"/>
            <a:ext cx="9218099" cy="5185199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16"/>
          <p:cNvSpPr/>
          <p:nvPr/>
        </p:nvSpPr>
        <p:spPr>
          <a:xfrm>
            <a:off x="-53825" y="-15637"/>
            <a:ext cx="9218100" cy="5185200"/>
          </a:xfrm>
          <a:prstGeom prst="snip2DiagRect">
            <a:avLst>
              <a:gd fmla="val 0" name="adj1"/>
              <a:gd fmla="val 50000" name="adj2"/>
            </a:avLst>
          </a:prstGeom>
          <a:solidFill>
            <a:srgbClr val="000000">
              <a:alpha val="19607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1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302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○"/>
              <a:defRPr sz="1600">
                <a:solidFill>
                  <a:srgbClr val="42D9C8"/>
                </a:solidFill>
              </a:defRPr>
            </a:lvl2pPr>
            <a:lvl3pPr indent="-3302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■"/>
              <a:defRPr sz="1600">
                <a:solidFill>
                  <a:srgbClr val="42D9C8"/>
                </a:solidFill>
              </a:defRPr>
            </a:lvl3pPr>
            <a:lvl4pPr indent="-3302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●"/>
              <a:defRPr sz="1600">
                <a:solidFill>
                  <a:srgbClr val="42D9C8"/>
                </a:solidFill>
              </a:defRPr>
            </a:lvl4pPr>
            <a:lvl5pPr indent="-3302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○"/>
              <a:defRPr sz="1600">
                <a:solidFill>
                  <a:srgbClr val="42D9C8"/>
                </a:solidFill>
              </a:defRPr>
            </a:lvl5pPr>
            <a:lvl6pPr indent="-3302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■"/>
              <a:defRPr sz="1600">
                <a:solidFill>
                  <a:srgbClr val="42D9C8"/>
                </a:solidFill>
              </a:defRPr>
            </a:lvl6pPr>
            <a:lvl7pPr indent="-3302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●"/>
              <a:defRPr sz="1600">
                <a:solidFill>
                  <a:srgbClr val="42D9C8"/>
                </a:solidFill>
              </a:defRPr>
            </a:lvl7pPr>
            <a:lvl8pPr indent="-3302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○"/>
              <a:defRPr sz="1600">
                <a:solidFill>
                  <a:srgbClr val="42D9C8"/>
                </a:solidFill>
              </a:defRPr>
            </a:lvl8pPr>
            <a:lvl9pPr indent="-3302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■"/>
              <a:defRPr sz="1600">
                <a:solidFill>
                  <a:srgbClr val="42D9C8"/>
                </a:solidFill>
              </a:defRPr>
            </a:lvl9pPr>
          </a:lstStyle>
          <a:p/>
        </p:txBody>
      </p:sp>
      <p:sp>
        <p:nvSpPr>
          <p:cNvPr id="40" name="Google Shape;40;p16"/>
          <p:cNvSpPr txBox="1"/>
          <p:nvPr>
            <p:ph idx="12" type="sldNum"/>
          </p:nvPr>
        </p:nvSpPr>
        <p:spPr>
          <a:xfrm>
            <a:off x="7548637" y="4663225"/>
            <a:ext cx="1472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  <p:sp>
        <p:nvSpPr>
          <p:cNvPr id="41" name="Google Shape;41;p1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302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○"/>
              <a:defRPr sz="1600">
                <a:solidFill>
                  <a:srgbClr val="42D9C8"/>
                </a:solidFill>
              </a:defRPr>
            </a:lvl2pPr>
            <a:lvl3pPr indent="-3302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■"/>
              <a:defRPr sz="1600">
                <a:solidFill>
                  <a:srgbClr val="42D9C8"/>
                </a:solidFill>
              </a:defRPr>
            </a:lvl3pPr>
            <a:lvl4pPr indent="-3302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●"/>
              <a:defRPr sz="1600">
                <a:solidFill>
                  <a:srgbClr val="42D9C8"/>
                </a:solidFill>
              </a:defRPr>
            </a:lvl4pPr>
            <a:lvl5pPr indent="-3302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○"/>
              <a:defRPr sz="1600">
                <a:solidFill>
                  <a:srgbClr val="42D9C8"/>
                </a:solidFill>
              </a:defRPr>
            </a:lvl5pPr>
            <a:lvl6pPr indent="-3302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■"/>
              <a:defRPr sz="1600">
                <a:solidFill>
                  <a:srgbClr val="42D9C8"/>
                </a:solidFill>
              </a:defRPr>
            </a:lvl6pPr>
            <a:lvl7pPr indent="-3302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●"/>
              <a:defRPr sz="1600">
                <a:solidFill>
                  <a:srgbClr val="42D9C8"/>
                </a:solidFill>
              </a:defRPr>
            </a:lvl7pPr>
            <a:lvl8pPr indent="-3302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○"/>
              <a:defRPr sz="1600">
                <a:solidFill>
                  <a:srgbClr val="42D9C8"/>
                </a:solidFill>
              </a:defRPr>
            </a:lvl8pPr>
            <a:lvl9pPr indent="-3302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■"/>
              <a:defRPr sz="1600">
                <a:solidFill>
                  <a:srgbClr val="42D9C8"/>
                </a:solidFill>
              </a:defRPr>
            </a:lvl9pPr>
          </a:lstStyle>
          <a:p/>
        </p:txBody>
      </p:sp>
      <p:sp>
        <p:nvSpPr>
          <p:cNvPr id="42" name="Google Shape;4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3" name="Google Shape;43;p16"/>
          <p:cNvSpPr txBox="1"/>
          <p:nvPr/>
        </p:nvSpPr>
        <p:spPr>
          <a:xfrm>
            <a:off x="0" y="4743300"/>
            <a:ext cx="230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bg" sz="1400" u="none" cap="none" strike="noStrike">
                <a:solidFill>
                  <a:srgbClr val="42D9C8"/>
                </a:solidFill>
                <a:latin typeface="Montserrat"/>
                <a:ea typeface="Montserrat"/>
                <a:cs typeface="Montserrat"/>
                <a:sym typeface="Montserrat"/>
              </a:rPr>
              <a:t>HackTUES 9</a:t>
            </a:r>
            <a:endParaRPr b="0" i="0" sz="1400" u="none" cap="none" strike="noStrike">
              <a:solidFill>
                <a:srgbClr val="42D9C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6013" y="-20825"/>
            <a:ext cx="9196052" cy="5185151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17"/>
          <p:cNvSpPr/>
          <p:nvPr/>
        </p:nvSpPr>
        <p:spPr>
          <a:xfrm>
            <a:off x="244975" y="221250"/>
            <a:ext cx="8654075" cy="4701000"/>
          </a:xfrm>
          <a:prstGeom prst="flowChartProcess">
            <a:avLst/>
          </a:prstGeom>
          <a:solidFill>
            <a:srgbClr val="000000">
              <a:alpha val="19607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bg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17"/>
          <p:cNvSpPr txBox="1"/>
          <p:nvPr>
            <p:ph type="title"/>
          </p:nvPr>
        </p:nvSpPr>
        <p:spPr>
          <a:xfrm>
            <a:off x="548263" y="408525"/>
            <a:ext cx="8047500" cy="125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8" name="Google Shape;48;p17"/>
          <p:cNvSpPr/>
          <p:nvPr/>
        </p:nvSpPr>
        <p:spPr>
          <a:xfrm>
            <a:off x="-26025" y="4143950"/>
            <a:ext cx="1020300" cy="1020300"/>
          </a:xfrm>
          <a:prstGeom prst="rtTriangle">
            <a:avLst/>
          </a:prstGeom>
          <a:solidFill>
            <a:srgbClr val="20405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" name="Google Shape;49;p17"/>
          <p:cNvSpPr/>
          <p:nvPr/>
        </p:nvSpPr>
        <p:spPr>
          <a:xfrm rot="5400000">
            <a:off x="-26025" y="-20825"/>
            <a:ext cx="1020300" cy="1020300"/>
          </a:xfrm>
          <a:prstGeom prst="rtTriangle">
            <a:avLst/>
          </a:prstGeom>
          <a:solidFill>
            <a:srgbClr val="20405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50;p17"/>
          <p:cNvSpPr/>
          <p:nvPr/>
        </p:nvSpPr>
        <p:spPr>
          <a:xfrm rot="-5400000">
            <a:off x="8149750" y="4143950"/>
            <a:ext cx="1020300" cy="1020300"/>
          </a:xfrm>
          <a:prstGeom prst="rtTriangle">
            <a:avLst/>
          </a:prstGeom>
          <a:solidFill>
            <a:srgbClr val="20405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" name="Google Shape;51;p17"/>
          <p:cNvSpPr/>
          <p:nvPr/>
        </p:nvSpPr>
        <p:spPr>
          <a:xfrm rot="10800000">
            <a:off x="8149750" y="-20825"/>
            <a:ext cx="1020300" cy="1020300"/>
          </a:xfrm>
          <a:prstGeom prst="rtTriangle">
            <a:avLst/>
          </a:prstGeom>
          <a:solidFill>
            <a:srgbClr val="20405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52;p17"/>
          <p:cNvSpPr txBox="1"/>
          <p:nvPr>
            <p:ph idx="12" type="sldNum"/>
          </p:nvPr>
        </p:nvSpPr>
        <p:spPr>
          <a:xfrm>
            <a:off x="7548637" y="4663225"/>
            <a:ext cx="1472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  <p:cxnSp>
        <p:nvCxnSpPr>
          <p:cNvPr id="53" name="Google Shape;53;p17"/>
          <p:cNvCxnSpPr/>
          <p:nvPr/>
        </p:nvCxnSpPr>
        <p:spPr>
          <a:xfrm flipH="1" rot="10800000">
            <a:off x="-78100" y="-104125"/>
            <a:ext cx="1020300" cy="1020300"/>
          </a:xfrm>
          <a:prstGeom prst="straightConnector1">
            <a:avLst/>
          </a:prstGeom>
          <a:noFill/>
          <a:ln cap="flat" cmpd="sng" w="19050">
            <a:solidFill>
              <a:srgbClr val="42D9C8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54" name="Google Shape;54;p17"/>
          <p:cNvCxnSpPr/>
          <p:nvPr/>
        </p:nvCxnSpPr>
        <p:spPr>
          <a:xfrm flipH="1" rot="10800000">
            <a:off x="8206025" y="4223450"/>
            <a:ext cx="1020300" cy="1020300"/>
          </a:xfrm>
          <a:prstGeom prst="straightConnector1">
            <a:avLst/>
          </a:prstGeom>
          <a:noFill/>
          <a:ln cap="flat" cmpd="sng" w="19050">
            <a:solidFill>
              <a:srgbClr val="42D9C8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55" name="Google Shape;55;p17"/>
          <p:cNvCxnSpPr/>
          <p:nvPr/>
        </p:nvCxnSpPr>
        <p:spPr>
          <a:xfrm flipH="1" rot="-5400000">
            <a:off x="-78100" y="4223450"/>
            <a:ext cx="1020300" cy="1020300"/>
          </a:xfrm>
          <a:prstGeom prst="straightConnector1">
            <a:avLst/>
          </a:prstGeom>
          <a:noFill/>
          <a:ln cap="flat" cmpd="sng" w="19050">
            <a:solidFill>
              <a:srgbClr val="42D9C8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56" name="Google Shape;56;p17"/>
          <p:cNvCxnSpPr/>
          <p:nvPr/>
        </p:nvCxnSpPr>
        <p:spPr>
          <a:xfrm flipH="1" rot="-5400000">
            <a:off x="8268525" y="-20825"/>
            <a:ext cx="1020300" cy="1020300"/>
          </a:xfrm>
          <a:prstGeom prst="straightConnector1">
            <a:avLst/>
          </a:prstGeom>
          <a:noFill/>
          <a:ln cap="flat" cmpd="sng" w="19050">
            <a:solidFill>
              <a:srgbClr val="42D9C8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57" name="Google Shape;57;p17"/>
          <p:cNvSpPr txBox="1"/>
          <p:nvPr/>
        </p:nvSpPr>
        <p:spPr>
          <a:xfrm>
            <a:off x="3421513" y="4837000"/>
            <a:ext cx="230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bg" sz="1400" u="none" cap="none" strike="noStrike">
                <a:solidFill>
                  <a:srgbClr val="42D9C8"/>
                </a:solidFill>
                <a:latin typeface="Montserrat"/>
                <a:ea typeface="Montserrat"/>
                <a:cs typeface="Montserrat"/>
                <a:sym typeface="Montserrat"/>
              </a:rPr>
              <a:t>HackTUES 9</a:t>
            </a:r>
            <a:endParaRPr b="0" i="0" sz="1400" u="none" cap="none" strike="noStrike">
              <a:solidFill>
                <a:srgbClr val="42D9C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8725" y="-23425"/>
            <a:ext cx="4613648" cy="5190349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61;p1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2" name="Google Shape;62;p1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3" name="Google Shape;63;p1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4056"/>
              </a:buClr>
              <a:buSzPts val="1800"/>
              <a:buChar char="●"/>
              <a:defRPr>
                <a:solidFill>
                  <a:srgbClr val="204056"/>
                </a:solidFill>
              </a:defRPr>
            </a:lvl1pPr>
            <a:lvl2pPr indent="-3302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01823"/>
              </a:buClr>
              <a:buSzPts val="1600"/>
              <a:buChar char="○"/>
              <a:defRPr sz="1600">
                <a:solidFill>
                  <a:srgbClr val="A01823"/>
                </a:solidFill>
              </a:defRPr>
            </a:lvl2pPr>
            <a:lvl3pPr indent="-3302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6071F"/>
              </a:buClr>
              <a:buSzPts val="1600"/>
              <a:buChar char="■"/>
              <a:defRPr sz="1600">
                <a:solidFill>
                  <a:srgbClr val="56071F"/>
                </a:solidFill>
              </a:defRPr>
            </a:lvl3pPr>
            <a:lvl4pPr indent="-3302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9838E"/>
              </a:buClr>
              <a:buSzPts val="1600"/>
              <a:buChar char="●"/>
              <a:defRPr sz="1600">
                <a:solidFill>
                  <a:srgbClr val="29838E"/>
                </a:solidFill>
              </a:defRPr>
            </a:lvl4pPr>
            <a:lvl5pPr indent="-3302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○"/>
              <a:defRPr sz="1600">
                <a:solidFill>
                  <a:srgbClr val="42D9C8"/>
                </a:solidFill>
              </a:defRPr>
            </a:lvl5pPr>
            <a:lvl6pPr indent="-3302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■"/>
              <a:defRPr sz="1600">
                <a:solidFill>
                  <a:srgbClr val="42D9C8"/>
                </a:solidFill>
              </a:defRPr>
            </a:lvl6pPr>
            <a:lvl7pPr indent="-3302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●"/>
              <a:defRPr sz="1600">
                <a:solidFill>
                  <a:srgbClr val="42D9C8"/>
                </a:solidFill>
              </a:defRPr>
            </a:lvl7pPr>
            <a:lvl8pPr indent="-3302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○"/>
              <a:defRPr sz="1600">
                <a:solidFill>
                  <a:srgbClr val="42D9C8"/>
                </a:solidFill>
              </a:defRPr>
            </a:lvl8pPr>
            <a:lvl9pPr indent="-3302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■"/>
              <a:defRPr sz="1600">
                <a:solidFill>
                  <a:srgbClr val="42D9C8"/>
                </a:solidFill>
              </a:defRPr>
            </a:lvl9pPr>
          </a:lstStyle>
          <a:p/>
        </p:txBody>
      </p:sp>
      <p:sp>
        <p:nvSpPr>
          <p:cNvPr id="64" name="Google Shape;64;p18"/>
          <p:cNvSpPr txBox="1"/>
          <p:nvPr>
            <p:ph idx="12" type="sldNum"/>
          </p:nvPr>
        </p:nvSpPr>
        <p:spPr>
          <a:xfrm>
            <a:off x="7548637" y="4663225"/>
            <a:ext cx="1472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  <p:sp>
        <p:nvSpPr>
          <p:cNvPr id="65" name="Google Shape;65;p18"/>
          <p:cNvSpPr txBox="1"/>
          <p:nvPr/>
        </p:nvSpPr>
        <p:spPr>
          <a:xfrm>
            <a:off x="0" y="4743300"/>
            <a:ext cx="230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bg" sz="1400" u="none" cap="none" strike="noStrike">
                <a:solidFill>
                  <a:srgbClr val="42D9C8"/>
                </a:solidFill>
                <a:latin typeface="Montserrat"/>
                <a:ea typeface="Montserrat"/>
                <a:cs typeface="Montserrat"/>
                <a:sym typeface="Montserrat"/>
              </a:rPr>
              <a:t>HackTUES 9</a:t>
            </a:r>
            <a:endParaRPr b="0" i="0" sz="1400" u="none" cap="none" strike="noStrike">
              <a:solidFill>
                <a:srgbClr val="42D9C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46262" y="-26025"/>
            <a:ext cx="9236526" cy="519555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9"/>
          <p:cNvSpPr txBox="1"/>
          <p:nvPr>
            <p:ph type="title"/>
          </p:nvPr>
        </p:nvSpPr>
        <p:spPr>
          <a:xfrm>
            <a:off x="2166450" y="1918800"/>
            <a:ext cx="4811100" cy="130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/>
        </p:txBody>
      </p:sp>
      <p:sp>
        <p:nvSpPr>
          <p:cNvPr id="69" name="Google Shape;69;p19"/>
          <p:cNvSpPr txBox="1"/>
          <p:nvPr>
            <p:ph idx="12" type="sldNum"/>
          </p:nvPr>
        </p:nvSpPr>
        <p:spPr>
          <a:xfrm>
            <a:off x="7548637" y="4663225"/>
            <a:ext cx="1472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  <p:sp>
        <p:nvSpPr>
          <p:cNvPr id="70" name="Google Shape;70;p19"/>
          <p:cNvSpPr txBox="1"/>
          <p:nvPr/>
        </p:nvSpPr>
        <p:spPr>
          <a:xfrm>
            <a:off x="3421513" y="4837000"/>
            <a:ext cx="230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bg" sz="1400" u="none" cap="none" strike="noStrike">
                <a:solidFill>
                  <a:srgbClr val="42D9C8"/>
                </a:solidFill>
                <a:latin typeface="Montserrat"/>
                <a:ea typeface="Montserrat"/>
                <a:cs typeface="Montserrat"/>
                <a:sym typeface="Montserrat"/>
              </a:rPr>
              <a:t>HackTUES 9</a:t>
            </a:r>
            <a:endParaRPr b="0" i="0" sz="1400" u="none" cap="none" strike="noStrike">
              <a:solidFill>
                <a:srgbClr val="42D9C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 rot="10800000">
            <a:off x="-46262" y="-26025"/>
            <a:ext cx="9236526" cy="519555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20"/>
          <p:cNvSpPr txBox="1"/>
          <p:nvPr>
            <p:ph idx="1" type="body"/>
          </p:nvPr>
        </p:nvSpPr>
        <p:spPr>
          <a:xfrm>
            <a:off x="301275" y="405812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74" name="Google Shape;74;p20"/>
          <p:cNvSpPr txBox="1"/>
          <p:nvPr>
            <p:ph idx="12" type="sldNum"/>
          </p:nvPr>
        </p:nvSpPr>
        <p:spPr>
          <a:xfrm>
            <a:off x="7548637" y="4663225"/>
            <a:ext cx="1472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  <p:sp>
        <p:nvSpPr>
          <p:cNvPr id="75" name="Google Shape;75;p20"/>
          <p:cNvSpPr txBox="1"/>
          <p:nvPr/>
        </p:nvSpPr>
        <p:spPr>
          <a:xfrm>
            <a:off x="0" y="4743300"/>
            <a:ext cx="230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bg" sz="1400" u="none" cap="none" strike="noStrike">
                <a:solidFill>
                  <a:srgbClr val="42D9C8"/>
                </a:solidFill>
                <a:latin typeface="Montserrat"/>
                <a:ea typeface="Montserrat"/>
                <a:cs typeface="Montserrat"/>
                <a:sym typeface="Montserrat"/>
              </a:rPr>
              <a:t>HackTUES 9</a:t>
            </a:r>
            <a:endParaRPr b="0" i="0" sz="1400" u="none" cap="none" strike="noStrike">
              <a:solidFill>
                <a:srgbClr val="42D9C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Medium"/>
              <a:buNone/>
              <a:defRPr b="0" i="0" sz="28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800"/>
              <a:buFont typeface="Montserrat"/>
              <a:buChar char="●"/>
              <a:defRPr b="0" i="0" sz="1800" u="none" cap="none" strike="noStrike">
                <a:solidFill>
                  <a:srgbClr val="42D9C8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302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ontserrat"/>
              <a:buChar char="○"/>
              <a:defRPr b="0" i="0" sz="16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302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ontserrat"/>
              <a:buChar char="■"/>
              <a:defRPr b="0" i="0" sz="16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302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ontserrat"/>
              <a:buChar char="●"/>
              <a:defRPr b="0" i="0" sz="16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302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ontserrat"/>
              <a:buChar char="○"/>
              <a:defRPr b="0" i="0" sz="16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302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ontserrat"/>
              <a:buChar char="■"/>
              <a:defRPr b="0" i="0" sz="16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302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ontserrat"/>
              <a:buChar char="●"/>
              <a:defRPr b="0" i="0" sz="16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302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ontserrat"/>
              <a:buChar char="○"/>
              <a:defRPr b="0" i="0" sz="16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302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ontserrat"/>
              <a:buChar char="■"/>
              <a:defRPr b="0" i="0" sz="16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8" name="Google Shape;8;p11"/>
          <p:cNvSpPr txBox="1"/>
          <p:nvPr>
            <p:ph idx="12" type="sldNum"/>
          </p:nvPr>
        </p:nvSpPr>
        <p:spPr>
          <a:xfrm>
            <a:off x="7548637" y="4663225"/>
            <a:ext cx="1472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Relationship Id="rId4" Type="http://schemas.openxmlformats.org/officeDocument/2006/relationships/image" Target="../media/image1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9.png"/><Relationship Id="rId4" Type="http://schemas.openxmlformats.org/officeDocument/2006/relationships/image" Target="../media/image11.png"/><Relationship Id="rId5" Type="http://schemas.openxmlformats.org/officeDocument/2006/relationships/image" Target="../media/image15.png"/><Relationship Id="rId6" Type="http://schemas.openxmlformats.org/officeDocument/2006/relationships/image" Target="../media/image18.png"/><Relationship Id="rId7" Type="http://schemas.openxmlformats.org/officeDocument/2006/relationships/image" Target="../media/image2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bg"/>
              <a:t>Password manager</a:t>
            </a:r>
            <a:endParaRPr/>
          </a:p>
        </p:txBody>
      </p:sp>
      <p:sp>
        <p:nvSpPr>
          <p:cNvPr id="91" name="Google Shape;91;p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bg"/>
              <a:t>Индивидите</a:t>
            </a:r>
            <a:endParaRPr/>
          </a:p>
        </p:txBody>
      </p:sp>
      <p:pic>
        <p:nvPicPr>
          <p:cNvPr id="92" name="Google Shape;92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-5400000">
            <a:off x="7238301" y="-42873"/>
            <a:ext cx="1979724" cy="1948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2714377"/>
            <a:ext cx="1640926" cy="242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0"/>
          <p:cNvSpPr txBox="1"/>
          <p:nvPr>
            <p:ph type="title"/>
          </p:nvPr>
        </p:nvSpPr>
        <p:spPr>
          <a:xfrm>
            <a:off x="1815000" y="1918800"/>
            <a:ext cx="5514000" cy="130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bg"/>
              <a:t>Благодарим Ви за вниманието!</a:t>
            </a:r>
            <a:endParaRPr/>
          </a:p>
        </p:txBody>
      </p:sp>
      <p:pic>
        <p:nvPicPr>
          <p:cNvPr id="166" name="Google Shape;166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7547975" y="2720533"/>
            <a:ext cx="1640925" cy="24229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flipH="1" rot="4690972">
            <a:off x="20217" y="-175748"/>
            <a:ext cx="1837641" cy="18105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bg" sz="2820"/>
              <a:t>Цел на проекта</a:t>
            </a:r>
            <a:endParaRPr sz="2820"/>
          </a:p>
        </p:txBody>
      </p:sp>
      <p:sp>
        <p:nvSpPr>
          <p:cNvPr id="99" name="Google Shape;99;p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bg"/>
              <a:t>Сигурен достъп до акаунт, с помощта на лицево разпознаване.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bg"/>
              <a:t>Безопасно съхранение на поверителна информация като пароли</a:t>
            </a:r>
            <a:endParaRPr/>
          </a:p>
        </p:txBody>
      </p:sp>
      <p:pic>
        <p:nvPicPr>
          <p:cNvPr id="100" name="Google Shape;100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6211101" y="2926750"/>
            <a:ext cx="2932899" cy="2150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3"/>
          <p:cNvSpPr txBox="1"/>
          <p:nvPr>
            <p:ph type="title"/>
          </p:nvPr>
        </p:nvSpPr>
        <p:spPr>
          <a:xfrm>
            <a:off x="311700" y="555600"/>
            <a:ext cx="8340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bg"/>
              <a:t>Проблемът и настоящото решение</a:t>
            </a:r>
            <a:endParaRPr/>
          </a:p>
        </p:txBody>
      </p:sp>
      <p:sp>
        <p:nvSpPr>
          <p:cNvPr id="106" name="Google Shape;106;p3"/>
          <p:cNvSpPr txBox="1"/>
          <p:nvPr>
            <p:ph idx="1" type="body"/>
          </p:nvPr>
        </p:nvSpPr>
        <p:spPr>
          <a:xfrm>
            <a:off x="311700" y="1191775"/>
            <a:ext cx="8538600" cy="33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bg"/>
              <a:t>Има много password manager-и, но те изискват само email/username и парола, което лесно или трудно прави пробивът на хакери в password manager-a възможен.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bg" sz="2820"/>
              <a:t>Н</a:t>
            </a:r>
            <a:r>
              <a:rPr lang="bg" sz="2820"/>
              <a:t>ашето решение</a:t>
            </a:r>
            <a:endParaRPr sz="282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820"/>
          </a:p>
        </p:txBody>
      </p:sp>
      <p:sp>
        <p:nvSpPr>
          <p:cNvPr id="112" name="Google Shape;112;p4"/>
          <p:cNvSpPr txBox="1"/>
          <p:nvPr>
            <p:ph idx="1" type="body"/>
          </p:nvPr>
        </p:nvSpPr>
        <p:spPr>
          <a:xfrm>
            <a:off x="311700" y="1389600"/>
            <a:ext cx="49221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bg"/>
              <a:t>С добавянето на лицево разпознаване за създаване и влизане в акаунт, пробивът в нашия password manager на практика става невъзможен.</a:t>
            </a:r>
            <a:endParaRPr/>
          </a:p>
        </p:txBody>
      </p:sp>
      <p:pic>
        <p:nvPicPr>
          <p:cNvPr id="113" name="Google Shape;11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60500" y="1361775"/>
            <a:ext cx="3235050" cy="3235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5"/>
          <p:cNvSpPr txBox="1"/>
          <p:nvPr>
            <p:ph idx="1" type="body"/>
          </p:nvPr>
        </p:nvSpPr>
        <p:spPr>
          <a:xfrm>
            <a:off x="9395975" y="129332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bg"/>
              <a:t>Лицево разпознаване за създаване на акаунт в сайта.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bg"/>
              <a:t>Усмивка пред камерата за по-нататъшно верифициране.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bg"/>
              <a:t>Password manager - съхранение на пароли за различни сайтове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bg"/>
              <a:t>Паролите се съхраняват криптирани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119" name="Google Shape;119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bg" sz="2820"/>
              <a:t>Технологии</a:t>
            </a:r>
            <a:endParaRPr sz="2820"/>
          </a:p>
        </p:txBody>
      </p:sp>
      <p:pic>
        <p:nvPicPr>
          <p:cNvPr id="120" name="Google Shape;120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5927" y="1172122"/>
            <a:ext cx="2423098" cy="2655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7401" y="3737300"/>
            <a:ext cx="2211834" cy="865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0" y="637375"/>
            <a:ext cx="4228151" cy="1647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576711" y="3237725"/>
            <a:ext cx="1530500" cy="1528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331950" y="2531407"/>
            <a:ext cx="3812062" cy="21783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6"/>
          <p:cNvSpPr txBox="1"/>
          <p:nvPr>
            <p:ph type="title"/>
          </p:nvPr>
        </p:nvSpPr>
        <p:spPr>
          <a:xfrm>
            <a:off x="311700" y="555600"/>
            <a:ext cx="84342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bg"/>
              <a:t>Как работи?</a:t>
            </a:r>
            <a:endParaRPr/>
          </a:p>
        </p:txBody>
      </p:sp>
      <p:sp>
        <p:nvSpPr>
          <p:cNvPr id="130" name="Google Shape;130;p6"/>
          <p:cNvSpPr txBox="1"/>
          <p:nvPr>
            <p:ph idx="1" type="body"/>
          </p:nvPr>
        </p:nvSpPr>
        <p:spPr>
          <a:xfrm>
            <a:off x="311700" y="1129050"/>
            <a:ext cx="8538600" cy="37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bg"/>
              <a:t>При влизане от потребителя в сайта, той е посрещнат от опциите за Sign up и Log in.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bg"/>
              <a:t>Избирайки да се регистрира, потребителят трябва да си направи снимка, която се запазва като информация за неговия акаунт.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bg"/>
              <a:t>Ако вече има акаунт и той иска да влезе в него, потребителят трябва да се усмихне на камерата за допълнителна сигурност.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bg"/>
              <a:t>При успешно влизане в профила, потребителят е препратен към страницата със списък от паролите му за различни сайтове, където има възможността да добавя и премахва такива.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bg"/>
              <a:t>Процесът на работа</a:t>
            </a:r>
            <a:endParaRPr/>
          </a:p>
        </p:txBody>
      </p:sp>
      <p:sp>
        <p:nvSpPr>
          <p:cNvPr id="136" name="Google Shape;136;p7"/>
          <p:cNvSpPr txBox="1"/>
          <p:nvPr>
            <p:ph idx="1" type="body"/>
          </p:nvPr>
        </p:nvSpPr>
        <p:spPr>
          <a:xfrm>
            <a:off x="311700" y="1152475"/>
            <a:ext cx="8520600" cy="127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bg"/>
              <a:t>08.03 - измисляне на идея                                                       </a:t>
            </a:r>
            <a:r>
              <a:rPr lang="bg"/>
              <a:t>10.03 - сглобяване на проекта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00000"/>
              <a:buNone/>
            </a:pPr>
            <a:r>
              <a:rPr lang="bg"/>
              <a:t>09.03 - </a:t>
            </a:r>
            <a:r>
              <a:rPr lang="bg"/>
              <a:t>създаване на бекенд функционалностите </a:t>
            </a:r>
            <a:r>
              <a:rPr lang="bg"/>
              <a:t>          </a:t>
            </a:r>
            <a:r>
              <a:rPr lang="bg"/>
              <a:t>11.03 - завършване на проекта и презентация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ct val="100000"/>
              <a:buNone/>
            </a:pPr>
            <a:r>
              <a:rPr lang="bg"/>
              <a:t>и уебстраниците</a:t>
            </a:r>
            <a:endParaRPr/>
          </a:p>
        </p:txBody>
      </p:sp>
      <p:cxnSp>
        <p:nvCxnSpPr>
          <p:cNvPr id="137" name="Google Shape;137;p7"/>
          <p:cNvCxnSpPr/>
          <p:nvPr/>
        </p:nvCxnSpPr>
        <p:spPr>
          <a:xfrm>
            <a:off x="773625" y="2767677"/>
            <a:ext cx="3300" cy="7002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oval"/>
            <a:tailEnd len="sm" w="sm" type="none"/>
          </a:ln>
        </p:spPr>
      </p:cxnSp>
      <p:sp>
        <p:nvSpPr>
          <p:cNvPr id="138" name="Google Shape;138;p7"/>
          <p:cNvSpPr txBox="1"/>
          <p:nvPr/>
        </p:nvSpPr>
        <p:spPr>
          <a:xfrm>
            <a:off x="641025" y="2767677"/>
            <a:ext cx="1035000" cy="30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bg" sz="16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08.03</a:t>
            </a:r>
            <a:endParaRPr b="0" i="0" sz="1600" u="none" cap="none" strike="noStrike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139" name="Google Shape;139;p7"/>
          <p:cNvCxnSpPr/>
          <p:nvPr/>
        </p:nvCxnSpPr>
        <p:spPr>
          <a:xfrm flipH="1">
            <a:off x="6135675" y="2767677"/>
            <a:ext cx="21900" cy="7002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oval"/>
            <a:tailEnd len="sm" w="sm" type="none"/>
          </a:ln>
        </p:spPr>
      </p:cxnSp>
      <p:sp>
        <p:nvSpPr>
          <p:cNvPr id="140" name="Google Shape;140;p7"/>
          <p:cNvSpPr/>
          <p:nvPr/>
        </p:nvSpPr>
        <p:spPr>
          <a:xfrm>
            <a:off x="311700" y="3458750"/>
            <a:ext cx="1915200" cy="384900"/>
          </a:xfrm>
          <a:prstGeom prst="chevron">
            <a:avLst>
              <a:gd fmla="val 50000" name="adj"/>
            </a:avLst>
          </a:prstGeom>
          <a:solidFill>
            <a:srgbClr val="29838E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7"/>
          <p:cNvSpPr/>
          <p:nvPr/>
        </p:nvSpPr>
        <p:spPr>
          <a:xfrm>
            <a:off x="2174500" y="3458750"/>
            <a:ext cx="2760000" cy="384900"/>
          </a:xfrm>
          <a:prstGeom prst="chevron">
            <a:avLst>
              <a:gd fmla="val 50000" name="adj"/>
            </a:avLst>
          </a:prstGeom>
          <a:solidFill>
            <a:srgbClr val="A01823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7"/>
          <p:cNvSpPr/>
          <p:nvPr/>
        </p:nvSpPr>
        <p:spPr>
          <a:xfrm>
            <a:off x="4851750" y="3458750"/>
            <a:ext cx="2664900" cy="384900"/>
          </a:xfrm>
          <a:prstGeom prst="chevron">
            <a:avLst>
              <a:gd fmla="val 50000" name="adj"/>
            </a:avLst>
          </a:prstGeom>
          <a:solidFill>
            <a:srgbClr val="29838E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7"/>
          <p:cNvSpPr/>
          <p:nvPr/>
        </p:nvSpPr>
        <p:spPr>
          <a:xfrm>
            <a:off x="7453900" y="3458750"/>
            <a:ext cx="1208100" cy="384900"/>
          </a:xfrm>
          <a:prstGeom prst="chevron">
            <a:avLst>
              <a:gd fmla="val 50000" name="adj"/>
            </a:avLst>
          </a:prstGeom>
          <a:solidFill>
            <a:srgbClr val="A01823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4" name="Google Shape;144;p7"/>
          <p:cNvCxnSpPr/>
          <p:nvPr/>
        </p:nvCxnSpPr>
        <p:spPr>
          <a:xfrm flipH="1">
            <a:off x="2916875" y="3843650"/>
            <a:ext cx="4800" cy="8211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oval"/>
          </a:ln>
        </p:spPr>
      </p:cxnSp>
      <p:sp>
        <p:nvSpPr>
          <p:cNvPr id="145" name="Google Shape;145;p7"/>
          <p:cNvSpPr txBox="1"/>
          <p:nvPr/>
        </p:nvSpPr>
        <p:spPr>
          <a:xfrm>
            <a:off x="2893600" y="4233650"/>
            <a:ext cx="1103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bg" sz="16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09.03</a:t>
            </a:r>
            <a:endParaRPr b="0" i="0" sz="1600" u="none" cap="none" strike="noStrike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46" name="Google Shape;146;p7"/>
          <p:cNvSpPr txBox="1"/>
          <p:nvPr/>
        </p:nvSpPr>
        <p:spPr>
          <a:xfrm>
            <a:off x="7146325" y="4298875"/>
            <a:ext cx="1035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bg" sz="16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11.03</a:t>
            </a:r>
            <a:endParaRPr b="0" i="0" sz="1600" u="none" cap="none" strike="noStrike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47" name="Google Shape;147;p7"/>
          <p:cNvSpPr txBox="1"/>
          <p:nvPr/>
        </p:nvSpPr>
        <p:spPr>
          <a:xfrm>
            <a:off x="5054325" y="2749150"/>
            <a:ext cx="1035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bg" sz="16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10.03</a:t>
            </a:r>
            <a:endParaRPr b="0" i="0" sz="1600" u="none" cap="none" strike="noStrike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148" name="Google Shape;148;p7"/>
          <p:cNvCxnSpPr/>
          <p:nvPr/>
        </p:nvCxnSpPr>
        <p:spPr>
          <a:xfrm flipH="1">
            <a:off x="8181325" y="3843650"/>
            <a:ext cx="4800" cy="8211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oval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8"/>
          <p:cNvSpPr txBox="1"/>
          <p:nvPr>
            <p:ph type="title"/>
          </p:nvPr>
        </p:nvSpPr>
        <p:spPr>
          <a:xfrm>
            <a:off x="444450" y="181500"/>
            <a:ext cx="82551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31730"/>
              <a:buNone/>
            </a:pPr>
            <a:r>
              <a:rPr lang="bg" sz="3120"/>
              <a:t>Live demo</a:t>
            </a:r>
            <a:endParaRPr sz="312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bg"/>
              <a:t>Нашето преживяване</a:t>
            </a:r>
            <a:endParaRPr/>
          </a:p>
        </p:txBody>
      </p:sp>
      <p:sp>
        <p:nvSpPr>
          <p:cNvPr id="159" name="Google Shape;159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85000"/>
          </a:bodyPr>
          <a:lstStyle/>
          <a:p>
            <a:pPr indent="-3365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bg"/>
              <a:t>Какво научихме от хакатона?</a:t>
            </a:r>
            <a:endParaRPr/>
          </a:p>
          <a:p>
            <a:pPr indent="-3365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bg"/>
              <a:t>Кой е нашият екип?</a:t>
            </a:r>
            <a:endParaRPr/>
          </a:p>
          <a:p>
            <a:pPr indent="-3365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bg"/>
              <a:t>Кой е нашият ментор?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7647"/>
              <a:buNone/>
            </a:pPr>
            <a:r>
              <a:t/>
            </a:r>
            <a:endParaRPr/>
          </a:p>
        </p:txBody>
      </p:sp>
      <p:sp>
        <p:nvSpPr>
          <p:cNvPr id="160" name="Google Shape;160;p9"/>
          <p:cNvSpPr txBox="1"/>
          <p:nvPr>
            <p:ph idx="2" type="body"/>
          </p:nvPr>
        </p:nvSpPr>
        <p:spPr>
          <a:xfrm>
            <a:off x="4916925" y="38775"/>
            <a:ext cx="3837000" cy="486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bg"/>
              <a:t>- На този хакатон се научихме как да разпределяме работата, да работим с Flask и да мятаме фризби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bg"/>
              <a:t>- Нашият екип включва: Атанас Ружинов 9в, Богдан Яков 10б, Георги Стоянов 10б, Кристиян Иванов 10б и Николай Вълканов 9в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rPr lang="bg"/>
              <a:t>- Нашият ментор е Ивелин Димитров, който винаги беше насреща в моменти на трудност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